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80" r:id="rId4"/>
    <p:sldId id="294" r:id="rId5"/>
    <p:sldId id="282" r:id="rId6"/>
    <p:sldId id="295" r:id="rId7"/>
    <p:sldId id="279" r:id="rId8"/>
    <p:sldId id="312" r:id="rId9"/>
    <p:sldId id="283" r:id="rId10"/>
    <p:sldId id="304" r:id="rId11"/>
    <p:sldId id="305" r:id="rId12"/>
    <p:sldId id="306" r:id="rId13"/>
    <p:sldId id="311" r:id="rId14"/>
    <p:sldId id="308" r:id="rId15"/>
    <p:sldId id="307" r:id="rId16"/>
    <p:sldId id="309" r:id="rId17"/>
    <p:sldId id="310" r:id="rId18"/>
    <p:sldId id="303" r:id="rId19"/>
    <p:sldId id="302" r:id="rId20"/>
    <p:sldId id="26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포스트 코로나 시대의 홈오피스" id="{36AF2426-A254-48EC-9658-DD02A129B886}">
          <p14:sldIdLst>
            <p14:sldId id="261"/>
            <p14:sldId id="263"/>
            <p14:sldId id="280"/>
            <p14:sldId id="294"/>
            <p14:sldId id="282"/>
            <p14:sldId id="295"/>
            <p14:sldId id="279"/>
            <p14:sldId id="312"/>
            <p14:sldId id="283"/>
            <p14:sldId id="304"/>
            <p14:sldId id="305"/>
            <p14:sldId id="306"/>
            <p14:sldId id="311"/>
            <p14:sldId id="308"/>
            <p14:sldId id="307"/>
            <p14:sldId id="309"/>
            <p14:sldId id="310"/>
            <p14:sldId id="303"/>
            <p14:sldId id="302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96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82F4F-93EC-44C7-944E-6AD91A301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F2E92B-33E1-4896-87A9-6074CD067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FE81D-9857-45F1-8A3F-8804A3FA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32B8C-F7F1-47DD-BA5B-004E4AD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A4F03-32E1-483E-BC44-82384A54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1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8D166-ED73-402F-93AA-90E45B15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AF74D1-60E6-4DFF-A089-B34C7714B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456A84-E88F-4297-B9A6-E9961FC32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F897D8-C7DB-40CD-A1E8-0F71A1B6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A5F3F-DB79-4942-B5FB-A3F1D324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0E9A81-6757-44D1-B099-F0FFD07B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05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80EC3-08DA-43CC-9898-8F45351F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84950C-88CD-4956-865E-E0A147509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73A7E-CF6A-487D-9BEC-2CF8E62AA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6BF7A-1AC2-4B96-A5AE-F3EC4AB7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E4302-1936-459A-A913-72F314D5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48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5359C4-8936-434C-BCC3-3522D6E5C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6D5CFB-217D-4942-BFA9-2F616B1FF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D822F-1C27-46C9-BCE8-833B59A6E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E89E7-02F0-479D-BA8C-E13A7C88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BC996-77C7-4994-B749-A9A42E1F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68370-9F2C-47DD-BE01-0B660B79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7B2FF-3B9B-4B41-B8AB-EE15C194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AEFC1-5CAD-4E21-83EB-EDE527E6A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EBB68-8B41-4F50-8436-03FE04ED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E2549-68B8-4D3F-8390-14B09EDF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5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F49D4-B246-45A7-ABB7-C51DDEC5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76E55-95EA-42C9-96A7-F602D8938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57B11-6FBE-49A2-B70C-30846FF5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D00AE-DB87-42F6-9DDC-484747B6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E8276-8EEA-44DB-A672-343D087D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7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F2AB7-F847-43AE-9E56-4DBA5528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61AC8-D543-4B30-A0D0-CBA6DE337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320681-0F59-44C7-BFA7-4A3DADFDF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8F45E-4EEA-4F46-8655-92960AFD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C5EA5-258C-4E5F-A6E6-262E68CA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ED63E2-C2BB-4D5C-BC33-50CE62EF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7AE98-3071-4948-9A52-39995DE4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D6181-B076-4643-B20E-080AD7611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F8B838-00E7-45B1-9E33-9C6BA2DA9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81A6E-D748-4A8F-96D3-BCE32A1E8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B43EA2-CE26-459C-A3A9-026F6CBE5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41F77D-0FEE-4E9C-AC70-4BE23CF6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88BF6E-0A06-4E3A-8D52-AA5E0DF0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86AF14-7A2D-4EF7-89BE-BE7991B8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5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60E48-DBC9-4240-9BF5-3D9C25B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5CA84F-3DCF-4933-9912-D3D81B50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5B9A1F-EB6E-430F-AB96-B36DD8AD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6BCA3F-208F-46C1-9EC4-4C12C40C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8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3D7F0C-771A-42E5-9A48-5A62139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DED03A-701E-487B-AE10-A2FAAC66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28641-BE20-4C2F-BDF8-C8CCFBB8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17277A-07F1-411B-8E4A-A2D4819E9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3D7F0C-771A-42E5-9A48-5A62139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DED03A-701E-487B-AE10-A2FAAC66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28641-BE20-4C2F-BDF8-C8CCFBB8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7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D1561-E865-4E66-8DCC-A7DB136A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47399-CB89-42E0-8212-182FAFAB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08D787-DA14-4B66-889A-3FD217D0D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EAC11-0A29-424E-BF46-7BC8DB46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970DF-B061-4C02-BC23-61709905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86A62-8138-40D2-9AAD-822AD874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8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44BB0-1CE7-42D7-87B2-4F3BB3A1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2731AB-5A5B-4487-AC56-D844EC71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00CB7-99C3-4FB9-987F-544ED295C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FF530-2AD0-4D67-AFC9-C7CB7441372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061D8-1C82-4AAC-A9F8-B8D2F123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C00AB-3833-4220-9B59-1C7031026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6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0620E4-4551-435E-9060-4D2512F2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1038434-C9CD-4ADD-9970-5BFF66E1E102}"/>
              </a:ext>
            </a:extLst>
          </p:cNvPr>
          <p:cNvGrpSpPr/>
          <p:nvPr/>
        </p:nvGrpSpPr>
        <p:grpSpPr>
          <a:xfrm>
            <a:off x="3186223" y="2955851"/>
            <a:ext cx="5819553" cy="946297"/>
            <a:chOff x="276447" y="1041991"/>
            <a:chExt cx="5819553" cy="9462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67AC7B-E487-4082-A344-6C34324886A5}"/>
                </a:ext>
              </a:extLst>
            </p:cNvPr>
            <p:cNvSpPr/>
            <p:nvPr/>
          </p:nvSpPr>
          <p:spPr>
            <a:xfrm>
              <a:off x="276447" y="1041991"/>
              <a:ext cx="5819553" cy="94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778D8A-31CC-40DB-B36E-A9EDE4A04907}"/>
                </a:ext>
              </a:extLst>
            </p:cNvPr>
            <p:cNvSpPr txBox="1"/>
            <p:nvPr/>
          </p:nvSpPr>
          <p:spPr>
            <a:xfrm>
              <a:off x="498628" y="1182521"/>
              <a:ext cx="38090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팀 </a:t>
              </a:r>
              <a:r>
                <a:rPr lang="en-US" altLang="ko-KR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– OTT </a:t>
              </a:r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프로젝트</a:t>
              </a:r>
            </a:p>
          </p:txBody>
        </p:sp>
      </p:grp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099DF44C-977A-4AF8-93E9-8151292A8D36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4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55600" y="1711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5090876" y="279225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로그인 화면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CC3BC0-AEA0-9725-8B6E-ABD5999C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11" y="1155410"/>
            <a:ext cx="582297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4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55600" y="1711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796811" y="626914"/>
            <a:ext cx="252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회원가입 화면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0B50131-1105-E893-D10C-17504683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7" y="1323441"/>
            <a:ext cx="5822977" cy="5079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EFCA41-E889-9DD0-29FB-93FCF4035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259" y="1908216"/>
            <a:ext cx="5142137" cy="4453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6FF88D-13E5-FA12-0718-2A90BE4404CB}"/>
              </a:ext>
            </a:extLst>
          </p:cNvPr>
          <p:cNvSpPr txBox="1"/>
          <p:nvPr/>
        </p:nvSpPr>
        <p:spPr>
          <a:xfrm>
            <a:off x="8072021" y="1257181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아이디 중복확인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E140EBC-EFE1-8B36-6FF4-0B5EF2EA4495}"/>
              </a:ext>
            </a:extLst>
          </p:cNvPr>
          <p:cNvSpPr/>
          <p:nvPr/>
        </p:nvSpPr>
        <p:spPr>
          <a:xfrm>
            <a:off x="6230144" y="3499928"/>
            <a:ext cx="942109" cy="7389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5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55600" y="1711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1110003" y="279225"/>
            <a:ext cx="6298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유저 </a:t>
            </a:r>
            <a:r>
              <a:rPr lang="ko-KR" altLang="en-US" sz="3200" b="1" spc="-300" dirty="0" err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메인화면</a:t>
            </a:r>
            <a:r>
              <a:rPr lang="en-US" altLang="ko-KR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유저 아이디로 로그인</a:t>
            </a:r>
            <a:r>
              <a:rPr lang="en-US" altLang="ko-KR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b="1" spc="-3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74E89F2-1074-66EB-E9EE-CC5FF1E6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00" y="1435099"/>
            <a:ext cx="8344999" cy="46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4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55600" y="1711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1110003" y="2792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검색기능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F4B3034-ECFB-34E0-7F91-B6AA1478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93" y="890267"/>
            <a:ext cx="9290423" cy="29455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4FEEAD-0957-47A6-DDAB-FCCA61980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29" y="3299791"/>
            <a:ext cx="10028691" cy="3405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1385C5-7A2A-B52A-95A3-500571FD4F0A}"/>
              </a:ext>
            </a:extLst>
          </p:cNvPr>
          <p:cNvSpPr txBox="1"/>
          <p:nvPr/>
        </p:nvSpPr>
        <p:spPr>
          <a:xfrm>
            <a:off x="9827816" y="4296076"/>
            <a:ext cx="1679996" cy="5847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내용검색</a:t>
            </a:r>
            <a:endParaRPr lang="en-US" altLang="ko-KR" sz="3200" b="1" spc="-3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174E9-A3CA-2A01-4E94-24BDF0A69CF6}"/>
              </a:ext>
            </a:extLst>
          </p:cNvPr>
          <p:cNvSpPr txBox="1"/>
          <p:nvPr/>
        </p:nvSpPr>
        <p:spPr>
          <a:xfrm>
            <a:off x="9897318" y="890267"/>
            <a:ext cx="1687787" cy="5847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제목검색</a:t>
            </a:r>
            <a:endParaRPr lang="en-US" altLang="ko-KR" sz="3200" b="1" spc="-3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6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55600" y="1711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590550" y="44002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상세화면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734E874-9482-B820-E4BA-0579C9B5E553}"/>
              </a:ext>
            </a:extLst>
          </p:cNvPr>
          <p:cNvSpPr txBox="1"/>
          <p:nvPr/>
        </p:nvSpPr>
        <p:spPr>
          <a:xfrm>
            <a:off x="8512924" y="732407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즐겨찾기 </a:t>
            </a:r>
            <a:r>
              <a:rPr lang="ko-KR" altLang="en-US" sz="3200" b="1" spc="-300" dirty="0" err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추가시</a:t>
            </a:r>
            <a:endParaRPr lang="ko-KR" altLang="en-US" sz="3200" b="1" spc="-3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0ECDE7-99EE-869A-602E-631EB6EC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93014"/>
            <a:ext cx="7922374" cy="43078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BA18DF-6418-34DC-7374-7EEEA22F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48" y="1557131"/>
            <a:ext cx="6096000" cy="332080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833ABDD-EB65-3ECA-4DEC-1014012552E4}"/>
              </a:ext>
            </a:extLst>
          </p:cNvPr>
          <p:cNvSpPr/>
          <p:nvPr/>
        </p:nvSpPr>
        <p:spPr>
          <a:xfrm>
            <a:off x="5128657" y="4081098"/>
            <a:ext cx="1470991" cy="9541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EA989C58-41C5-80F3-6105-E0B872509B58}"/>
              </a:ext>
            </a:extLst>
          </p:cNvPr>
          <p:cNvSpPr/>
          <p:nvPr/>
        </p:nvSpPr>
        <p:spPr>
          <a:xfrm>
            <a:off x="630306" y="5175603"/>
            <a:ext cx="671996" cy="91491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DADB-98F1-02E6-D105-10D1CC8020B1}"/>
              </a:ext>
            </a:extLst>
          </p:cNvPr>
          <p:cNvSpPr txBox="1"/>
          <p:nvPr/>
        </p:nvSpPr>
        <p:spPr>
          <a:xfrm>
            <a:off x="295667" y="5795459"/>
            <a:ext cx="1341274" cy="5847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78049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55600" y="1711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1110003" y="279225"/>
            <a:ext cx="252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즐겨찾기 기능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74E89F2-1074-66EB-E9EE-CC5FF1E6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59424"/>
            <a:ext cx="8344999" cy="4699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6F26FF-6219-D25C-DE80-F5A79D5F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08" y="152399"/>
            <a:ext cx="6970392" cy="391601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424A525-7942-A6C1-29F9-8FD3728622E4}"/>
              </a:ext>
            </a:extLst>
          </p:cNvPr>
          <p:cNvSpPr/>
          <p:nvPr/>
        </p:nvSpPr>
        <p:spPr>
          <a:xfrm>
            <a:off x="3651252" y="1203824"/>
            <a:ext cx="1332951" cy="711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7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81E0FE-5913-FB62-A3FB-27E38E01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034"/>
            <a:ext cx="12192000" cy="36119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55600" y="1711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1110003" y="279225"/>
            <a:ext cx="7042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관리자 </a:t>
            </a:r>
            <a:r>
              <a:rPr lang="ko-KR" altLang="en-US" sz="3200" b="1" spc="-300" dirty="0" err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메인화면</a:t>
            </a:r>
            <a:r>
              <a:rPr lang="en-US" altLang="ko-KR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관리자 아이디로 로그인</a:t>
            </a:r>
            <a:r>
              <a:rPr lang="en-US" altLang="ko-KR" sz="3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b="1" spc="-3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6E623B8F-0625-C9E0-9B35-EAC261E6D809}"/>
              </a:ext>
            </a:extLst>
          </p:cNvPr>
          <p:cNvSpPr/>
          <p:nvPr/>
        </p:nvSpPr>
        <p:spPr>
          <a:xfrm>
            <a:off x="6514012" y="4693920"/>
            <a:ext cx="1201783" cy="72281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BA5BF8-17EB-7CC9-F8E2-2F17574F65AE}"/>
              </a:ext>
            </a:extLst>
          </p:cNvPr>
          <p:cNvSpPr txBox="1"/>
          <p:nvPr/>
        </p:nvSpPr>
        <p:spPr>
          <a:xfrm>
            <a:off x="7715795" y="4762937"/>
            <a:ext cx="2612571" cy="58477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작품 등록하기</a:t>
            </a:r>
            <a:endParaRPr lang="en-US" altLang="ko-KR" sz="3200" b="1" spc="-300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8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AC7BDA-0394-50D7-7C36-571CA526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11" y="586049"/>
            <a:ext cx="4938582" cy="62998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55600" y="1711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495300" y="11335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상세화면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7F16580-F4F9-34A4-CE3F-F3FF8F136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802" y="954678"/>
            <a:ext cx="5162550" cy="556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3A0CE5-4768-535B-15E8-41E09E617792}"/>
              </a:ext>
            </a:extLst>
          </p:cNvPr>
          <p:cNvSpPr txBox="1"/>
          <p:nvPr/>
        </p:nvSpPr>
        <p:spPr>
          <a:xfrm>
            <a:off x="6865802" y="122659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작품등록화면</a:t>
            </a:r>
          </a:p>
        </p:txBody>
      </p:sp>
    </p:spTree>
    <p:extLst>
      <p:ext uri="{BB962C8B-B14F-4D97-AF65-F5344CB8AC3E}">
        <p14:creationId xmlns:p14="http://schemas.microsoft.com/office/powerpoint/2010/main" val="234327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711A407-AFCF-4324-8B31-E5F4A9EC02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4200294" y="1751618"/>
            <a:ext cx="3791423" cy="3354764"/>
            <a:chOff x="4200294" y="1660538"/>
            <a:chExt cx="3791423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3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4200294" y="4307416"/>
              <a:ext cx="37914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+mj-ea"/>
                  <a:ea typeface="+mj-ea"/>
                </a:rPr>
                <a:t>결과에 대한 고찰</a:t>
              </a: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2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4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결과에 대한 고찰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A0A9B2B-4630-493F-BDF0-F442189A1D33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49979C-DC60-21D1-E954-7CD63A0927A2}"/>
              </a:ext>
            </a:extLst>
          </p:cNvPr>
          <p:cNvSpPr/>
          <p:nvPr/>
        </p:nvSpPr>
        <p:spPr>
          <a:xfrm>
            <a:off x="603250" y="2190974"/>
            <a:ext cx="2655623" cy="350878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48026-43C2-6266-50E0-388F80DD67AD}"/>
              </a:ext>
            </a:extLst>
          </p:cNvPr>
          <p:cNvSpPr/>
          <p:nvPr/>
        </p:nvSpPr>
        <p:spPr>
          <a:xfrm>
            <a:off x="912949" y="1818043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ADEF6B-E770-5B95-8E35-62A1E74C469F}"/>
              </a:ext>
            </a:extLst>
          </p:cNvPr>
          <p:cNvSpPr/>
          <p:nvPr/>
        </p:nvSpPr>
        <p:spPr>
          <a:xfrm>
            <a:off x="8878925" y="2190974"/>
            <a:ext cx="2655623" cy="350878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5FCA1-8D2C-AF71-8AFB-C0BB36262E70}"/>
              </a:ext>
            </a:extLst>
          </p:cNvPr>
          <p:cNvSpPr/>
          <p:nvPr/>
        </p:nvSpPr>
        <p:spPr>
          <a:xfrm>
            <a:off x="3361808" y="2190974"/>
            <a:ext cx="2655623" cy="350878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B36188-94CE-76A9-F022-C18C34D0B9A3}"/>
              </a:ext>
            </a:extLst>
          </p:cNvPr>
          <p:cNvSpPr/>
          <p:nvPr/>
        </p:nvSpPr>
        <p:spPr>
          <a:xfrm>
            <a:off x="6120366" y="2190974"/>
            <a:ext cx="2655623" cy="350878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C3CC-B92A-3A32-F0AD-0F19E4B15D3D}"/>
              </a:ext>
            </a:extLst>
          </p:cNvPr>
          <p:cNvSpPr txBox="1"/>
          <p:nvPr/>
        </p:nvSpPr>
        <p:spPr>
          <a:xfrm>
            <a:off x="1364126" y="189326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09D0FE-F257-7A48-A23D-29D2D03A1314}"/>
              </a:ext>
            </a:extLst>
          </p:cNvPr>
          <p:cNvSpPr/>
          <p:nvPr/>
        </p:nvSpPr>
        <p:spPr>
          <a:xfrm>
            <a:off x="3671506" y="1818043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B6B23-2B79-87F7-1CDF-4B308E91A741}"/>
              </a:ext>
            </a:extLst>
          </p:cNvPr>
          <p:cNvSpPr txBox="1"/>
          <p:nvPr/>
        </p:nvSpPr>
        <p:spPr>
          <a:xfrm>
            <a:off x="4145927" y="189326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김성연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F846BE-0516-8072-CD2C-CA2BBA2E7CCA}"/>
              </a:ext>
            </a:extLst>
          </p:cNvPr>
          <p:cNvSpPr/>
          <p:nvPr/>
        </p:nvSpPr>
        <p:spPr>
          <a:xfrm>
            <a:off x="6430063" y="1818043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DD486-36B5-834A-C7E2-B7D1EB746B60}"/>
              </a:ext>
            </a:extLst>
          </p:cNvPr>
          <p:cNvSpPr txBox="1"/>
          <p:nvPr/>
        </p:nvSpPr>
        <p:spPr>
          <a:xfrm>
            <a:off x="6905284" y="189326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박신영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C0DF61-A675-FDBA-6E90-C51E677F44E7}"/>
              </a:ext>
            </a:extLst>
          </p:cNvPr>
          <p:cNvSpPr/>
          <p:nvPr/>
        </p:nvSpPr>
        <p:spPr>
          <a:xfrm>
            <a:off x="9188620" y="1818043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9768F-C7AE-48D1-50FC-6D5A557E4EB7}"/>
              </a:ext>
            </a:extLst>
          </p:cNvPr>
          <p:cNvSpPr txBox="1"/>
          <p:nvPr/>
        </p:nvSpPr>
        <p:spPr>
          <a:xfrm>
            <a:off x="9655614" y="189326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AC37C6-DE0A-7F8C-E9D5-BB5B89BD0D84}"/>
              </a:ext>
            </a:extLst>
          </p:cNvPr>
          <p:cNvSpPr txBox="1"/>
          <p:nvPr/>
        </p:nvSpPr>
        <p:spPr>
          <a:xfrm>
            <a:off x="838199" y="751085"/>
            <a:ext cx="4291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프로젝트를 마무리하면서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느낀점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F59203-53BF-8ACA-2C62-EEA4007A4F96}"/>
              </a:ext>
            </a:extLst>
          </p:cNvPr>
          <p:cNvSpPr txBox="1"/>
          <p:nvPr/>
        </p:nvSpPr>
        <p:spPr>
          <a:xfrm>
            <a:off x="732988" y="2642900"/>
            <a:ext cx="2324343" cy="213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부족한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실력이였지만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잘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해주신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팀원들 덕분에 몰랐던 기능과 방법을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알게되어서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감사했고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완벽히는 아니지만 어느정도 큰 틀의 느낌은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알게되었습니다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584D29-73BE-78A1-3820-9CCFEE18F5FF}"/>
              </a:ext>
            </a:extLst>
          </p:cNvPr>
          <p:cNvSpPr txBox="1"/>
          <p:nvPr/>
        </p:nvSpPr>
        <p:spPr>
          <a:xfrm>
            <a:off x="3674430" y="2699249"/>
            <a:ext cx="2038524" cy="154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새로운 기능을 넣는게 나름 재미있었지만 디자인적으로 잘 꾸미지 못한 게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아쉽다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7BC24A-9620-6842-A99E-2D82273F6EBA}"/>
              </a:ext>
            </a:extLst>
          </p:cNvPr>
          <p:cNvSpPr txBox="1"/>
          <p:nvPr/>
        </p:nvSpPr>
        <p:spPr>
          <a:xfrm>
            <a:off x="6377809" y="2684700"/>
            <a:ext cx="2247062" cy="213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프로젝트를 하면서 이런 기능을 더 추가했다면 좋았을 텐데 하면서 아쉬움도 남았지만 배운 것을 직접 활용해 보고 생각해보는 좋은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경험이었습니다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84957B-738C-3343-6653-503D2A8CE7F7}"/>
              </a:ext>
            </a:extLst>
          </p:cNvPr>
          <p:cNvSpPr txBox="1"/>
          <p:nvPr/>
        </p:nvSpPr>
        <p:spPr>
          <a:xfrm>
            <a:off x="9108424" y="2684700"/>
            <a:ext cx="2130356" cy="183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이번 프로젝트 하면서 많은 연습이 되었고 조원들과 함께하면서 커뮤니케이션의 중요성을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깨달았고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많이 배웠습니다</a:t>
            </a:r>
          </a:p>
        </p:txBody>
      </p:sp>
    </p:spTree>
    <p:extLst>
      <p:ext uri="{BB962C8B-B14F-4D97-AF65-F5344CB8AC3E}">
        <p14:creationId xmlns:p14="http://schemas.microsoft.com/office/powerpoint/2010/main" val="424434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01735C-A951-4323-B0CA-8C96A80E8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0F5692-46A1-43D7-8BD0-0579E35DCA17}"/>
              </a:ext>
            </a:extLst>
          </p:cNvPr>
          <p:cNvCxnSpPr/>
          <p:nvPr/>
        </p:nvCxnSpPr>
        <p:spPr>
          <a:xfrm>
            <a:off x="0" y="1041991"/>
            <a:ext cx="60960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5E4CDB-EC8F-43BC-AE12-3AF7E5CBC25E}"/>
              </a:ext>
            </a:extLst>
          </p:cNvPr>
          <p:cNvSpPr txBox="1"/>
          <p:nvPr/>
        </p:nvSpPr>
        <p:spPr>
          <a:xfrm>
            <a:off x="202027" y="197830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621EB-0FD1-432A-9667-2616376B7CFA}"/>
              </a:ext>
            </a:extLst>
          </p:cNvPr>
          <p:cNvSpPr txBox="1"/>
          <p:nvPr/>
        </p:nvSpPr>
        <p:spPr>
          <a:xfrm>
            <a:off x="1226666" y="5275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8A6FABB-E706-4685-BEB0-E04288248C7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5E1CF4-0D78-49F3-A0DF-B8349BF7D7BF}"/>
              </a:ext>
            </a:extLst>
          </p:cNvPr>
          <p:cNvSpPr txBox="1"/>
          <p:nvPr/>
        </p:nvSpPr>
        <p:spPr>
          <a:xfrm>
            <a:off x="1411397" y="2198627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구현한 기능 및  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DA839-28AA-4932-AFA5-2C99F3B15DEA}"/>
              </a:ext>
            </a:extLst>
          </p:cNvPr>
          <p:cNvSpPr txBox="1"/>
          <p:nvPr/>
        </p:nvSpPr>
        <p:spPr>
          <a:xfrm>
            <a:off x="798729" y="175205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53136D-BCF4-4370-9D9B-29EAF26B77C7}"/>
              </a:ext>
            </a:extLst>
          </p:cNvPr>
          <p:cNvSpPr txBox="1"/>
          <p:nvPr/>
        </p:nvSpPr>
        <p:spPr>
          <a:xfrm>
            <a:off x="1412997" y="3237181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역할분담</a:t>
            </a:r>
          </a:p>
          <a:p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EAD7B-8937-42BA-AA96-0EC3094B83CA}"/>
              </a:ext>
            </a:extLst>
          </p:cNvPr>
          <p:cNvSpPr txBox="1"/>
          <p:nvPr/>
        </p:nvSpPr>
        <p:spPr>
          <a:xfrm>
            <a:off x="800329" y="2790608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DE555-701B-48CC-8A1F-FD4BD0D9F6DA}"/>
              </a:ext>
            </a:extLst>
          </p:cNvPr>
          <p:cNvSpPr txBox="1"/>
          <p:nvPr/>
        </p:nvSpPr>
        <p:spPr>
          <a:xfrm>
            <a:off x="1414597" y="434717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기능구현 및 시연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BDB6E9-853F-440A-A1F0-E281A96E38A6}"/>
              </a:ext>
            </a:extLst>
          </p:cNvPr>
          <p:cNvSpPr txBox="1"/>
          <p:nvPr/>
        </p:nvSpPr>
        <p:spPr>
          <a:xfrm>
            <a:off x="801929" y="390059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56FA1-1EC4-939A-C74F-8CF2E82034E2}"/>
              </a:ext>
            </a:extLst>
          </p:cNvPr>
          <p:cNvSpPr txBox="1"/>
          <p:nvPr/>
        </p:nvSpPr>
        <p:spPr>
          <a:xfrm>
            <a:off x="1362345" y="5361363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결과에  대한  고찰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A427E-095C-1AC5-6863-DA18B89F0392}"/>
              </a:ext>
            </a:extLst>
          </p:cNvPr>
          <p:cNvSpPr txBox="1"/>
          <p:nvPr/>
        </p:nvSpPr>
        <p:spPr>
          <a:xfrm>
            <a:off x="749677" y="49147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9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D7F8DE-C647-4E99-BB0E-B453817C12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48326-D5D1-4C59-B283-98DC930DA293}"/>
              </a:ext>
            </a:extLst>
          </p:cNvPr>
          <p:cNvSpPr txBox="1"/>
          <p:nvPr/>
        </p:nvSpPr>
        <p:spPr>
          <a:xfrm>
            <a:off x="8118613" y="3013501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ea"/>
                <a:ea typeface="+mj-ea"/>
              </a:rPr>
              <a:t>감사합니다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CFF12E-04C2-4C3B-88F2-6E1D0C197578}"/>
              </a:ext>
            </a:extLst>
          </p:cNvPr>
          <p:cNvGrpSpPr/>
          <p:nvPr/>
        </p:nvGrpSpPr>
        <p:grpSpPr>
          <a:xfrm>
            <a:off x="7217464" y="2624865"/>
            <a:ext cx="798471" cy="830997"/>
            <a:chOff x="6760264" y="1252330"/>
            <a:chExt cx="1260614" cy="13119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8B99CD-D57E-4EB1-B75E-AEF4788A6C23}"/>
                </a:ext>
              </a:extLst>
            </p:cNvPr>
            <p:cNvSpPr/>
            <p:nvPr/>
          </p:nvSpPr>
          <p:spPr>
            <a:xfrm>
              <a:off x="7146234" y="1689652"/>
              <a:ext cx="874644" cy="87464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9D8619-BE71-4B04-847D-9998FA95567C}"/>
                </a:ext>
              </a:extLst>
            </p:cNvPr>
            <p:cNvSpPr/>
            <p:nvPr/>
          </p:nvSpPr>
          <p:spPr>
            <a:xfrm>
              <a:off x="6760264" y="1252330"/>
              <a:ext cx="874644" cy="87464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80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FBD6B1-240B-4721-BC66-D68A06F4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4" y="0"/>
            <a:ext cx="12178656" cy="68504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750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4070450" y="1751618"/>
            <a:ext cx="4051110" cy="3354764"/>
            <a:chOff x="4070450" y="1660538"/>
            <a:chExt cx="4051110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1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4070450" y="4307416"/>
              <a:ext cx="4051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+mj-ea"/>
                  <a:ea typeface="+mj-ea"/>
                </a:rPr>
                <a:t>구현한 기능 및 </a:t>
              </a:r>
              <a:r>
                <a:rPr lang="en-US" altLang="ko-KR" sz="4000" spc="-300" dirty="0">
                  <a:solidFill>
                    <a:schemeClr val="bg1"/>
                  </a:solidFill>
                  <a:latin typeface="+mj-ea"/>
                  <a:ea typeface="+mj-ea"/>
                </a:rPr>
                <a:t>DB</a:t>
              </a:r>
              <a:endParaRPr lang="ko-KR" altLang="en-US" sz="40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1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55600" y="17116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1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구현한 기능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697A39-BDAF-E82C-476C-06DF438319C5}"/>
              </a:ext>
            </a:extLst>
          </p:cNvPr>
          <p:cNvSpPr txBox="1"/>
          <p:nvPr/>
        </p:nvSpPr>
        <p:spPr>
          <a:xfrm>
            <a:off x="1978072" y="1848982"/>
            <a:ext cx="3057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사용자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1F5C2-71C8-852E-76A4-28FCF9D8DA69}"/>
              </a:ext>
            </a:extLst>
          </p:cNvPr>
          <p:cNvSpPr txBox="1"/>
          <p:nvPr/>
        </p:nvSpPr>
        <p:spPr>
          <a:xfrm>
            <a:off x="6985643" y="1845416"/>
            <a:ext cx="3233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관리자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E23C1-D084-6AD3-5A3F-8273ACE2FE09}"/>
              </a:ext>
            </a:extLst>
          </p:cNvPr>
          <p:cNvSpPr txBox="1"/>
          <p:nvPr/>
        </p:nvSpPr>
        <p:spPr>
          <a:xfrm>
            <a:off x="1678224" y="2534695"/>
            <a:ext cx="3813127" cy="2707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회원가입</a:t>
            </a:r>
            <a:endParaRPr lang="en-US" altLang="ko-KR" sz="2400" spc="-150" dirty="0">
              <a:latin typeface="+mn-ea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로그인</a:t>
            </a:r>
            <a:endParaRPr lang="en-US" altLang="ko-KR" sz="2400" spc="-150" dirty="0">
              <a:latin typeface="+mn-ea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즐겨찾기</a:t>
            </a:r>
            <a:endParaRPr lang="en-US" altLang="ko-KR" sz="2400" spc="-150" dirty="0">
              <a:latin typeface="+mn-ea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상세화면</a:t>
            </a:r>
            <a:endParaRPr lang="en-US" altLang="ko-KR" sz="2400" spc="-150" dirty="0">
              <a:latin typeface="+mn-ea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즐겨찾기 추가 및 삭제</a:t>
            </a:r>
            <a:endParaRPr lang="en-US" altLang="ko-KR" sz="2400" spc="-150" dirty="0">
              <a:latin typeface="+mn-ea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작품 검색</a:t>
            </a:r>
            <a:endParaRPr lang="en-US" altLang="ko-KR" sz="2400" spc="-15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22DB4-A26D-6C07-C46F-9713134F60E5}"/>
              </a:ext>
            </a:extLst>
          </p:cNvPr>
          <p:cNvSpPr txBox="1"/>
          <p:nvPr/>
        </p:nvSpPr>
        <p:spPr>
          <a:xfrm>
            <a:off x="6985643" y="2539983"/>
            <a:ext cx="3813127" cy="1821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로그인</a:t>
            </a:r>
            <a:endParaRPr lang="en-US" altLang="ko-KR" sz="2400" spc="-150" dirty="0">
              <a:latin typeface="+mn-ea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게시글 등록</a:t>
            </a:r>
            <a:endParaRPr lang="en-US" altLang="ko-KR" sz="2400" spc="-150" dirty="0">
              <a:latin typeface="+mn-ea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게시글 수정</a:t>
            </a:r>
            <a:endParaRPr lang="en-US" altLang="ko-KR" sz="2400" spc="-150" dirty="0">
              <a:latin typeface="+mn-ea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ko-KR" altLang="en-US" sz="2400" spc="-150" dirty="0">
                <a:latin typeface="+mn-ea"/>
              </a:rPr>
              <a:t>게시글 삭제</a:t>
            </a:r>
            <a:endParaRPr lang="en-US" altLang="ko-KR" sz="2400" spc="-150" dirty="0">
              <a:latin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F376060-56DD-D83C-92BC-0F394F53F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97" y="1540549"/>
            <a:ext cx="994146" cy="99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04B537-5FD6-1B4B-80FB-6BCB6814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0536" y="1540549"/>
            <a:ext cx="772268" cy="7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42E347D-5276-156D-FAE0-EACB4526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58" y="803764"/>
            <a:ext cx="10884383" cy="56861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1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유스케이스</a:t>
            </a:r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 다이어그램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15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D195354-D36D-8248-7CF7-741FC0F17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4" t="11429" r="22289" b="20508"/>
          <a:stretch/>
        </p:blipFill>
        <p:spPr>
          <a:xfrm>
            <a:off x="2103120" y="864000"/>
            <a:ext cx="7985759" cy="56102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1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ER</a:t>
            </a:r>
            <a:r>
              <a:rPr lang="ko-KR" altLang="en-US" sz="3200" spc="-30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다이어그램</a:t>
            </a:r>
            <a:endParaRPr lang="ko-KR" altLang="en-US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40CAE8E-3FD7-453A-8D56-9C2CD7CBB37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916AF1-2581-4731-BF81-22CC7825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5054693" y="1751618"/>
            <a:ext cx="2082621" cy="3354764"/>
            <a:chOff x="5054693" y="1660538"/>
            <a:chExt cx="2082621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2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5054693" y="4307416"/>
              <a:ext cx="20826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+mj-ea"/>
                  <a:ea typeface="+mj-ea"/>
                </a:rPr>
                <a:t>역할분담</a:t>
              </a: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2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역할분담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A0A9B2B-4630-493F-BDF0-F442189A1D33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49979C-DC60-21D1-E954-7CD63A0927A2}"/>
              </a:ext>
            </a:extLst>
          </p:cNvPr>
          <p:cNvSpPr/>
          <p:nvPr/>
        </p:nvSpPr>
        <p:spPr>
          <a:xfrm>
            <a:off x="603250" y="2190974"/>
            <a:ext cx="2655623" cy="350878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48026-43C2-6266-50E0-388F80DD67AD}"/>
              </a:ext>
            </a:extLst>
          </p:cNvPr>
          <p:cNvSpPr/>
          <p:nvPr/>
        </p:nvSpPr>
        <p:spPr>
          <a:xfrm>
            <a:off x="912949" y="1818043"/>
            <a:ext cx="2041451" cy="604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ADEF6B-E770-5B95-8E35-62A1E74C469F}"/>
              </a:ext>
            </a:extLst>
          </p:cNvPr>
          <p:cNvSpPr/>
          <p:nvPr/>
        </p:nvSpPr>
        <p:spPr>
          <a:xfrm>
            <a:off x="8878925" y="2190974"/>
            <a:ext cx="2655623" cy="350878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5FCA1-8D2C-AF71-8AFB-C0BB36262E70}"/>
              </a:ext>
            </a:extLst>
          </p:cNvPr>
          <p:cNvSpPr/>
          <p:nvPr/>
        </p:nvSpPr>
        <p:spPr>
          <a:xfrm>
            <a:off x="3361808" y="2190974"/>
            <a:ext cx="2655623" cy="350878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B36188-94CE-76A9-F022-C18C34D0B9A3}"/>
              </a:ext>
            </a:extLst>
          </p:cNvPr>
          <p:cNvSpPr/>
          <p:nvPr/>
        </p:nvSpPr>
        <p:spPr>
          <a:xfrm>
            <a:off x="6120366" y="2190974"/>
            <a:ext cx="2655623" cy="350878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C3CC-B92A-3A32-F0AD-0F19E4B15D3D}"/>
              </a:ext>
            </a:extLst>
          </p:cNvPr>
          <p:cNvSpPr txBox="1"/>
          <p:nvPr/>
        </p:nvSpPr>
        <p:spPr>
          <a:xfrm>
            <a:off x="1364126" y="189326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김지희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09D0FE-F257-7A48-A23D-29D2D03A1314}"/>
              </a:ext>
            </a:extLst>
          </p:cNvPr>
          <p:cNvSpPr/>
          <p:nvPr/>
        </p:nvSpPr>
        <p:spPr>
          <a:xfrm>
            <a:off x="3671506" y="1818043"/>
            <a:ext cx="2041451" cy="604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B6B23-2B79-87F7-1CDF-4B308E91A741}"/>
              </a:ext>
            </a:extLst>
          </p:cNvPr>
          <p:cNvSpPr txBox="1"/>
          <p:nvPr/>
        </p:nvSpPr>
        <p:spPr>
          <a:xfrm>
            <a:off x="4145927" y="189326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김성연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F846BE-0516-8072-CD2C-CA2BBA2E7CCA}"/>
              </a:ext>
            </a:extLst>
          </p:cNvPr>
          <p:cNvSpPr/>
          <p:nvPr/>
        </p:nvSpPr>
        <p:spPr>
          <a:xfrm>
            <a:off x="6430063" y="1818043"/>
            <a:ext cx="2041451" cy="604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DD486-36B5-834A-C7E2-B7D1EB746B60}"/>
              </a:ext>
            </a:extLst>
          </p:cNvPr>
          <p:cNvSpPr txBox="1"/>
          <p:nvPr/>
        </p:nvSpPr>
        <p:spPr>
          <a:xfrm>
            <a:off x="6905284" y="189326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박신영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C0DF61-A675-FDBA-6E90-C51E677F44E7}"/>
              </a:ext>
            </a:extLst>
          </p:cNvPr>
          <p:cNvSpPr/>
          <p:nvPr/>
        </p:nvSpPr>
        <p:spPr>
          <a:xfrm>
            <a:off x="9188620" y="1818043"/>
            <a:ext cx="2041451" cy="604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9768F-C7AE-48D1-50FC-6D5A557E4EB7}"/>
              </a:ext>
            </a:extLst>
          </p:cNvPr>
          <p:cNvSpPr txBox="1"/>
          <p:nvPr/>
        </p:nvSpPr>
        <p:spPr>
          <a:xfrm>
            <a:off x="9655614" y="189326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유동현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41B2D-B19C-96A4-F0E2-FD19DCBC04F0}"/>
              </a:ext>
            </a:extLst>
          </p:cNvPr>
          <p:cNvSpPr txBox="1"/>
          <p:nvPr/>
        </p:nvSpPr>
        <p:spPr>
          <a:xfrm>
            <a:off x="790385" y="2974707"/>
            <a:ext cx="2313753" cy="15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목록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장르별 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31B41F-8133-57A8-B991-72B6A439FF76}"/>
              </a:ext>
            </a:extLst>
          </p:cNvPr>
          <p:cNvSpPr txBox="1"/>
          <p:nvPr/>
        </p:nvSpPr>
        <p:spPr>
          <a:xfrm>
            <a:off x="3548943" y="2974707"/>
            <a:ext cx="2313753" cy="227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상세조회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등록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삭제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요약정보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44FE3-E643-53DA-C2B9-E06C8ECF2E6B}"/>
              </a:ext>
            </a:extLst>
          </p:cNvPr>
          <p:cNvSpPr txBox="1"/>
          <p:nvPr/>
        </p:nvSpPr>
        <p:spPr>
          <a:xfrm>
            <a:off x="6307502" y="2974707"/>
            <a:ext cx="2313753" cy="227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목록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7528F-3C97-D6AC-1045-B624E0E7BCC5}"/>
              </a:ext>
            </a:extLst>
          </p:cNvPr>
          <p:cNvSpPr txBox="1"/>
          <p:nvPr/>
        </p:nvSpPr>
        <p:spPr>
          <a:xfrm>
            <a:off x="9075608" y="2974707"/>
            <a:ext cx="2313753" cy="190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상세조회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삭제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19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711A407-AFCF-4324-8B31-E5F4A9EC02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4983363" y="1751618"/>
            <a:ext cx="2225289" cy="3354764"/>
            <a:chOff x="4983363" y="1660538"/>
            <a:chExt cx="2225289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3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4983363" y="4307416"/>
              <a:ext cx="22252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+mj-ea"/>
                  <a:ea typeface="+mj-ea"/>
                </a:rPr>
                <a:t>기능 구현</a:t>
              </a:r>
              <a:endParaRPr lang="en-US" altLang="ko-KR" sz="40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9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10820_핑크핑크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E55C6C"/>
      </a:accent1>
      <a:accent2>
        <a:srgbClr val="EB9096"/>
      </a:accent2>
      <a:accent3>
        <a:srgbClr val="EFDAC9"/>
      </a:accent3>
      <a:accent4>
        <a:srgbClr val="E0C7A4"/>
      </a:accent4>
      <a:accent5>
        <a:srgbClr val="BAB0A4"/>
      </a:accent5>
      <a:accent6>
        <a:srgbClr val="C6A57B"/>
      </a:accent6>
      <a:hlink>
        <a:srgbClr val="3A3838"/>
      </a:hlink>
      <a:folHlink>
        <a:srgbClr val="3A3838"/>
      </a:folHlink>
    </a:clrScheme>
    <a:fontScheme name="Arial_나눔스퀘어 조합">
      <a:majorFont>
        <a:latin typeface="Arial"/>
        <a:ea typeface="나눔스퀘어 Extra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219</Words>
  <Application>Microsoft Office PowerPoint</Application>
  <PresentationFormat>와이드스크린</PresentationFormat>
  <Paragraphs>97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605-07</cp:lastModifiedBy>
  <cp:revision>34</cp:revision>
  <dcterms:created xsi:type="dcterms:W3CDTF">2021-08-20T01:26:31Z</dcterms:created>
  <dcterms:modified xsi:type="dcterms:W3CDTF">2023-02-17T05:24:28Z</dcterms:modified>
</cp:coreProperties>
</file>